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9" r:id="rId3"/>
    <p:sldId id="275" r:id="rId4"/>
    <p:sldId id="265" r:id="rId5"/>
    <p:sldId id="281" r:id="rId6"/>
    <p:sldId id="269" r:id="rId7"/>
    <p:sldId id="257" r:id="rId8"/>
    <p:sldId id="267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92" r:id="rId17"/>
    <p:sldId id="289" r:id="rId18"/>
    <p:sldId id="290" r:id="rId19"/>
    <p:sldId id="291" r:id="rId20"/>
    <p:sldId id="274" r:id="rId21"/>
    <p:sldId id="263" r:id="rId22"/>
    <p:sldId id="264" r:id="rId23"/>
    <p:sldId id="26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CA9AD-2BB3-461E-9F5C-D27840BB92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BE0AB9-CC26-4943-9430-13CF9D681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5F80AF-A4A3-4F6A-91DA-B0417504E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BA9A9-0A56-4BC4-A220-65CC512DF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0B7FA6-44E9-4EEE-8076-B2A17B7D3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838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6588E-470A-4397-BF37-A034804C5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0740FC-B4CB-43C2-9AF2-1DD20D19C0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A2E16-FB02-419D-9598-E0A78C7B6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1936A-3FBB-400F-B437-F0E62227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4BCD8-7C71-4841-A45C-6A9C8E9BB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452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565A13-76A9-41B2-8CA0-607A3E1525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F94931-A162-417F-A01D-E78014AAB3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E4BD0-9A8C-4B88-A1CC-9E91FFF4E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B732E-BAAE-4D73-90C9-398F37E14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2D179-0760-4E28-A1CC-052FD3B24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33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F4D35-5293-4CE5-A5F7-0B6185F13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24F08-603B-468A-AB2F-93CC4548C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18BB6-EB8F-4784-99AF-02E093928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85694-6970-47E8-98C8-E7A67D6E9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45634-BC68-4D61-9D0A-051C596D4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20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B2653-44B5-4705-804C-9533F7730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90FCCA-0CD3-4E92-93FE-E3E1AE157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C7FED-C784-4C15-9077-F41FA8E62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2961E-CF0C-4665-8E18-47B254060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36186D-4979-4269-B79C-721CDD79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850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70F08-B6D2-48DB-B226-E454A5746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533CA-C45F-4564-9933-5B2187EFA0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FB717-472E-49D2-A563-E9C8B6BAEE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3040EC-08A0-4088-B5FE-C54DEA6DE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0FCC33-8749-4E10-AE25-2FB6AD29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972008-1D50-4941-AFF1-0663851B5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87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26EB1-8915-4084-9A5D-0BB311262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06BFC-F6AB-4786-BC69-465AE032FE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AE8D11-BBF9-47B8-9CB1-36B0583B27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3D2F4-606A-4440-8922-FFFE35CD2A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C7BA25-8671-4D09-B886-10324CBEF0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A29560-4479-48BF-948E-A9EFE69F6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12559E-825E-4D59-84B5-EA0BE0687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EACEC6-F2E7-449C-80DD-74EF8C896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837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09A0-3885-4D82-A299-743C899E0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50CDF-A36C-47C7-B318-17FA6A1D6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D3F36B-E9C8-41EA-8136-ADE34F356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DFA34-0D4B-41BE-827D-491F684D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80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F779CC-35B4-4641-9CB7-C771C4E53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DFBE45-9A82-4308-9AFE-D195FA6C4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72CF95-A171-4E2F-8403-B9CEB936A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364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D08DA-AECC-4D9E-9F3B-2EBC59534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13DFE0-970F-4780-A680-01DFA703A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D17CDB-1AAF-40F7-939F-571DF993F1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5494D2-6715-454A-847C-BE86CCD4F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0DA871-9530-4BD2-8B05-D6C10801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90B64B-DA27-426D-AFB7-A0D9106DD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02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1A48B-F677-4377-B8E1-8D27852BF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1B22C4-B9D8-4B01-9E08-EEA1AFC3BA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8C2F6-0FB7-4EEA-B2C4-C967E1E7A3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EA5E8C-35B5-41DE-9723-F36AC6074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8439D-4B41-4B8B-B1F7-CA72F8284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A780C6-72DE-4985-85B0-C68B9C7C8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28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84826F-A6FD-4CD2-9417-E96C8DC1D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3F530-290B-43F5-A904-A1FA08E96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8A549-CFB6-42F4-904A-EF0F9CF993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F5693-D71E-4919-B8B6-E582AC32EA67}" type="datetimeFigureOut">
              <a:rPr lang="en-US" smtClean="0"/>
              <a:t>12/10/2020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5FCEDC-DB22-43A4-8340-C4B7AE2E26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90BF2-157B-4FA8-B2BA-6C0FB171A5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AF396-C329-4391-97B7-4B3DAD3B6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53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14A06-529A-4172-A885-4A0A6AFF37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ETL Project</a:t>
            </a:r>
            <a:br>
              <a:rPr lang="en-US" sz="4800" dirty="0"/>
            </a:br>
            <a:r>
              <a:rPr lang="en-US" sz="4800" dirty="0"/>
              <a:t>Anesthesia Compliance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69349C-6F66-4CB6-9B6F-60CE745F17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2000" dirty="0"/>
              <a:t>Kent Rodgers</a:t>
            </a:r>
          </a:p>
          <a:p>
            <a:pPr algn="l"/>
            <a:r>
              <a:rPr lang="en-US" sz="2000" dirty="0"/>
              <a:t>December 10, 2020</a:t>
            </a: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4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266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C80E0-0ABB-4357-953C-9C544B958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Nurse File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4AD589-D2BB-465A-A7EF-CEB989D9BF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61" t="33010" r="13204" b="35275"/>
          <a:stretch/>
        </p:blipFill>
        <p:spPr>
          <a:xfrm>
            <a:off x="0" y="1504257"/>
            <a:ext cx="9001959" cy="21750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FE175D-B397-4849-B7E4-F296458AF7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46" t="27832" r="48592" b="6796"/>
          <a:stretch/>
        </p:blipFill>
        <p:spPr>
          <a:xfrm>
            <a:off x="6531006" y="2250488"/>
            <a:ext cx="4421080" cy="448322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EFD9DB1-BF71-43B3-B428-C2EC16D9F7E5}"/>
              </a:ext>
            </a:extLst>
          </p:cNvPr>
          <p:cNvSpPr/>
          <p:nvPr/>
        </p:nvSpPr>
        <p:spPr>
          <a:xfrm>
            <a:off x="5379869" y="1517827"/>
            <a:ext cx="852256" cy="216146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83AC4F-4818-44EF-BD53-5E86E0D67D06}"/>
              </a:ext>
            </a:extLst>
          </p:cNvPr>
          <p:cNvSpPr/>
          <p:nvPr/>
        </p:nvSpPr>
        <p:spPr>
          <a:xfrm>
            <a:off x="7183514" y="4474346"/>
            <a:ext cx="3768571" cy="23969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167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F1318E8-9FC8-4F15-8426-6F3609CA9D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07" t="22132" r="23252" b="18835"/>
          <a:stretch/>
        </p:blipFill>
        <p:spPr>
          <a:xfrm>
            <a:off x="1308715" y="1735077"/>
            <a:ext cx="7759084" cy="40484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9C80E0-0ABB-4357-953C-9C544B958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Employee File Example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FD9DB1-BF71-43B3-B428-C2EC16D9F7E5}"/>
              </a:ext>
            </a:extLst>
          </p:cNvPr>
          <p:cNvSpPr/>
          <p:nvPr/>
        </p:nvSpPr>
        <p:spPr>
          <a:xfrm>
            <a:off x="4190261" y="1784157"/>
            <a:ext cx="852256" cy="132556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83AC4F-4818-44EF-BD53-5E86E0D67D06}"/>
              </a:ext>
            </a:extLst>
          </p:cNvPr>
          <p:cNvSpPr/>
          <p:nvPr/>
        </p:nvSpPr>
        <p:spPr>
          <a:xfrm>
            <a:off x="1830279" y="4474346"/>
            <a:ext cx="3768571" cy="23969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4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B58B5-81C3-4185-9195-8958C3CED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 Highlights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65DAD0-1A05-49B4-A0FF-85E877E92F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81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604AA-13AC-44C1-B32C-C6CF8111B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Project Repository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8A9A70-4756-41F8-AAF8-03CF6EDC2B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189" b="31391"/>
          <a:stretch/>
        </p:blipFill>
        <p:spPr>
          <a:xfrm>
            <a:off x="923278" y="1553592"/>
            <a:ext cx="8389398" cy="470516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503D87F-C1EB-4BF0-B542-50727C61B504}"/>
              </a:ext>
            </a:extLst>
          </p:cNvPr>
          <p:cNvSpPr/>
          <p:nvPr/>
        </p:nvSpPr>
        <p:spPr>
          <a:xfrm>
            <a:off x="2771312" y="2630580"/>
            <a:ext cx="6860960" cy="78954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E6C583-3328-4445-B9C1-0448A7E9ABCE}"/>
              </a:ext>
            </a:extLst>
          </p:cNvPr>
          <p:cNvSpPr/>
          <p:nvPr/>
        </p:nvSpPr>
        <p:spPr>
          <a:xfrm>
            <a:off x="2771312" y="3511403"/>
            <a:ext cx="6860960" cy="93631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5ECE69-B8A4-4870-A9FC-C76FD6C47F06}"/>
              </a:ext>
            </a:extLst>
          </p:cNvPr>
          <p:cNvSpPr/>
          <p:nvPr/>
        </p:nvSpPr>
        <p:spPr>
          <a:xfrm>
            <a:off x="9642629" y="2630580"/>
            <a:ext cx="1837677" cy="78954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Extract Output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EED7C9-67DB-449D-AA32-E0825A53107B}"/>
              </a:ext>
            </a:extLst>
          </p:cNvPr>
          <p:cNvSpPr/>
          <p:nvPr/>
        </p:nvSpPr>
        <p:spPr>
          <a:xfrm>
            <a:off x="9642629" y="3511403"/>
            <a:ext cx="1837677" cy="78954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Transform Output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BB2445-E2F2-4093-9135-E569E024D20F}"/>
              </a:ext>
            </a:extLst>
          </p:cNvPr>
          <p:cNvSpPr/>
          <p:nvPr/>
        </p:nvSpPr>
        <p:spPr>
          <a:xfrm>
            <a:off x="2781669" y="4550376"/>
            <a:ext cx="6860960" cy="78954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CC3CAFC-81D0-4E2B-9939-29116A4160D4}"/>
              </a:ext>
            </a:extLst>
          </p:cNvPr>
          <p:cNvSpPr/>
          <p:nvPr/>
        </p:nvSpPr>
        <p:spPr>
          <a:xfrm>
            <a:off x="9652986" y="4550376"/>
            <a:ext cx="1837677" cy="78954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Compliance Reports</a:t>
            </a:r>
          </a:p>
        </p:txBody>
      </p:sp>
    </p:spTree>
    <p:extLst>
      <p:ext uri="{BB962C8B-B14F-4D97-AF65-F5344CB8AC3E}">
        <p14:creationId xmlns:p14="http://schemas.microsoft.com/office/powerpoint/2010/main" val="1771522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272B2-7F81-46AC-80E7-550B6619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Notebook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127C36-1032-4F69-847A-2BC78E9AC8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50" t="23301" r="12403" b="5324"/>
          <a:stretch/>
        </p:blipFill>
        <p:spPr>
          <a:xfrm>
            <a:off x="1294661" y="1518080"/>
            <a:ext cx="9003437" cy="489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1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2951-96E5-4BCE-8281-4920324D9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Highlights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3A7BC-33E9-49E6-A556-B3208A6205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341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A44B-5843-461A-931E-BA0BA5D53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Relationship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7CCD37-FAC9-4A59-83FD-5FB1D426F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120" y="1388745"/>
            <a:ext cx="9928860" cy="531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3948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20B21-F2D9-41BE-9DF5-6D9FFF36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Schema - </a:t>
            </a:r>
            <a:r>
              <a:rPr lang="en-US" dirty="0" err="1"/>
              <a:t>employeeRoster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C28EC8-F0E4-4CAE-8496-AC7872CD2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675" y="14287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676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0D6F8-5E69-4390-9009-4DEBCC7E9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Schema - </a:t>
            </a:r>
            <a:r>
              <a:rPr lang="en-US" dirty="0" err="1"/>
              <a:t>nurseLicense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0C1C3D-7371-452D-A012-80F023F04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1485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611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904D5-AD02-4139-8398-335D04D1F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Schema - </a:t>
            </a:r>
            <a:r>
              <a:rPr lang="en-US" dirty="0" err="1"/>
              <a:t>anesthesiaLicense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26752A-17D4-4245-BAD1-365D6CD6D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5240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68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EB8C2-4865-49C2-88AC-21F42FA6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A8DE4A-4A16-4457-82D8-131BB644FA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254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82D51-A036-4615-B290-5D3BBB87E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Ancillary Resources</a:t>
            </a:r>
            <a:br>
              <a:rPr lang="en-US" dirty="0"/>
            </a:br>
            <a:r>
              <a:rPr lang="en-US" dirty="0"/>
              <a:t>Associate Websites</a:t>
            </a:r>
            <a:br>
              <a:rPr lang="en-US" dirty="0"/>
            </a:br>
            <a:r>
              <a:rPr lang="en-US" dirty="0"/>
              <a:t>(Out-of-scope but might use later)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9A64A-C772-48BC-9DA4-DE8BF57F8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897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E7C4BC-A997-4D34-852A-437611E18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1507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4F1D15-FB9D-43F2-8732-D014849D5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8702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FACC2-AE98-4F4A-9DB4-D583D409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Original Project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84B66-6814-4B83-AD74-495670817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80324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Pull professional licensing data from Colorado.gov and create a reporting process to better manage expired and pending expiration licenses. </a:t>
            </a:r>
          </a:p>
          <a:p>
            <a:pPr lvl="1"/>
            <a:r>
              <a:rPr lang="en-US" dirty="0"/>
              <a:t>Extract </a:t>
            </a:r>
          </a:p>
          <a:p>
            <a:pPr lvl="2"/>
            <a:r>
              <a:rPr lang="en-US" dirty="0"/>
              <a:t>Ideally – utilize an API from the CO-DORA license listing that is updated daily. </a:t>
            </a:r>
          </a:p>
          <a:p>
            <a:pPr lvl="2"/>
            <a:r>
              <a:rPr lang="en-US" dirty="0"/>
              <a:t>Add fictitious employee file to align with the state licensing status (fabricated with publicly available info)</a:t>
            </a:r>
          </a:p>
          <a:p>
            <a:pPr lvl="2"/>
            <a:r>
              <a:rPr lang="en-US" dirty="0"/>
              <a:t>Add the state license expiration and license name information if needed form “Professional-Types” csv</a:t>
            </a:r>
          </a:p>
          <a:p>
            <a:pPr lvl="1"/>
            <a:r>
              <a:rPr lang="en-US" dirty="0"/>
              <a:t>Cleaning:</a:t>
            </a:r>
          </a:p>
          <a:p>
            <a:pPr lvl="2"/>
            <a:r>
              <a:rPr lang="en-US" dirty="0"/>
              <a:t>Narrow the dataset to the appropriate license types, i.e. separate anesthetists from the other professional types such as plumber or electrician.</a:t>
            </a:r>
          </a:p>
          <a:p>
            <a:pPr lvl="2"/>
            <a:r>
              <a:rPr lang="en-US" dirty="0"/>
              <a:t>Drop unnecessary information required to meet the license management process (simplify)</a:t>
            </a:r>
          </a:p>
          <a:p>
            <a:pPr lvl="2"/>
            <a:r>
              <a:rPr lang="en-US" dirty="0"/>
              <a:t>Determine if additional information is needed for the underlying RN license</a:t>
            </a:r>
          </a:p>
          <a:p>
            <a:pPr lvl="3"/>
            <a:r>
              <a:rPr lang="en-US" dirty="0"/>
              <a:t>Note: Out of state / compact license will not be included in dataset, missing RN license will be part of risk reporting later in project</a:t>
            </a:r>
          </a:p>
          <a:p>
            <a:pPr lvl="1"/>
            <a:r>
              <a:rPr lang="en-US" dirty="0"/>
              <a:t>Load</a:t>
            </a:r>
          </a:p>
          <a:p>
            <a:pPr lvl="2"/>
            <a:r>
              <a:rPr lang="en-US" dirty="0"/>
              <a:t>Load to a </a:t>
            </a:r>
            <a:r>
              <a:rPr lang="en-US" dirty="0" err="1"/>
              <a:t>PGAdmin</a:t>
            </a:r>
            <a:r>
              <a:rPr lang="en-US" dirty="0"/>
              <a:t> database with the idea that the data set might provide feeds to third-party credentialling software such as Apogee or scheduling software such as </a:t>
            </a:r>
            <a:r>
              <a:rPr lang="en-US" dirty="0" err="1"/>
              <a:t>Qgenda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See the value</a:t>
            </a:r>
          </a:p>
          <a:p>
            <a:pPr lvl="2"/>
            <a:r>
              <a:rPr lang="en-US" dirty="0"/>
              <a:t>Join the dataset with the states license type and reoccurring expiration data cycle dates</a:t>
            </a:r>
          </a:p>
          <a:p>
            <a:pPr lvl="2"/>
            <a:r>
              <a:rPr lang="en-US" dirty="0"/>
              <a:t>Join the dataset with a (fabricated) employee file based on license number and/or name</a:t>
            </a:r>
          </a:p>
          <a:p>
            <a:pPr lvl="2"/>
            <a:r>
              <a:rPr lang="en-US" dirty="0"/>
              <a:t>Produce a report of “at-risk clinical employees” whose licenses show a) expired or b) about to expire (w/in 30 days)</a:t>
            </a:r>
          </a:p>
          <a:p>
            <a:pPr lvl="2"/>
            <a:r>
              <a:rPr lang="en-US" dirty="0"/>
              <a:t>Ancillary, determine number of practicing CRNA and AA’s in state of Colorado … always wondered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339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E7C4BC-A997-4D34-852A-437611E18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E20FD59-365E-4A1D-93A7-27F98FB13938}"/>
              </a:ext>
            </a:extLst>
          </p:cNvPr>
          <p:cNvSpPr/>
          <p:nvPr/>
        </p:nvSpPr>
        <p:spPr>
          <a:xfrm>
            <a:off x="1704513" y="648070"/>
            <a:ext cx="1944209" cy="126062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FE7CCC-2302-456F-A840-679EFF57AFAB}"/>
              </a:ext>
            </a:extLst>
          </p:cNvPr>
          <p:cNvSpPr/>
          <p:nvPr/>
        </p:nvSpPr>
        <p:spPr>
          <a:xfrm>
            <a:off x="617921" y="5086904"/>
            <a:ext cx="10843151" cy="155035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Colorado has 1252 actively licensed non-physician anesthesia clinicians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primary purpose of these clinicians is to keep a patient comfortable and alive during a medical procedure.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These professionals require extensive training and credentials to practice.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than 85% are Certified Registered Nurse </a:t>
            </a:r>
            <a:r>
              <a:rPr lang="en-US" dirty="0" err="1"/>
              <a:t>Anesthestists</a:t>
            </a:r>
            <a:r>
              <a:rPr lang="en-US" dirty="0"/>
              <a:t> (CRNA’s).</a:t>
            </a:r>
          </a:p>
        </p:txBody>
      </p:sp>
    </p:spTree>
    <p:extLst>
      <p:ext uri="{BB962C8B-B14F-4D97-AF65-F5344CB8AC3E}">
        <p14:creationId xmlns:p14="http://schemas.microsoft.com/office/powerpoint/2010/main" val="3419738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C854C-6EC7-427B-BFAB-88281E8DA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13381-2BF6-4864-A248-FAE4174E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Managing Nurse Anesthetists licensing is complicated </a:t>
            </a:r>
          </a:p>
          <a:p>
            <a:pPr lvl="1"/>
            <a:r>
              <a:rPr lang="en-US" dirty="0"/>
              <a:t>… and if not done properly can be costly</a:t>
            </a:r>
          </a:p>
          <a:p>
            <a:r>
              <a:rPr lang="en-US" dirty="0"/>
              <a:t>A Nurse Anesthetist is an advanced practice nurse and must maintain two licenses concurrently a) Advanced anesthesia b) underlying RN</a:t>
            </a:r>
          </a:p>
          <a:p>
            <a:r>
              <a:rPr lang="en-US" dirty="0"/>
              <a:t>“Compact” licensing permits the two licenses to be issued from separate states which makes it harder to ensure compliance</a:t>
            </a:r>
          </a:p>
          <a:p>
            <a:r>
              <a:rPr lang="en-US" dirty="0"/>
              <a:t>It can be interpreted as fraud if a Nurse Anesthetist bills Medicare while either license is expired or out of compliance. This can result in refunds, fines, loss of license due to censure and contract breach</a:t>
            </a:r>
          </a:p>
        </p:txBody>
      </p:sp>
    </p:spTree>
    <p:extLst>
      <p:ext uri="{BB962C8B-B14F-4D97-AF65-F5344CB8AC3E}">
        <p14:creationId xmlns:p14="http://schemas.microsoft.com/office/powerpoint/2010/main" val="1970788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FACC2-AE98-4F4A-9DB4-D583D409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84B66-6814-4B83-AD74-495670817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80324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Develop an improved process for managing non-physician anesthesia licensing compliance</a:t>
            </a:r>
          </a:p>
          <a:p>
            <a:pPr lvl="1"/>
            <a:r>
              <a:rPr lang="en-US" dirty="0"/>
              <a:t>Extract </a:t>
            </a:r>
          </a:p>
          <a:p>
            <a:pPr lvl="2"/>
            <a:r>
              <a:rPr lang="en-US" dirty="0"/>
              <a:t>Colorado Professional License file with approximately 1.2 million licenses including healthcare works, plumbers, electricians etc. </a:t>
            </a:r>
          </a:p>
          <a:p>
            <a:pPr lvl="2"/>
            <a:r>
              <a:rPr lang="en-US" dirty="0"/>
              <a:t>Filter this master file into in a Registered Nurse and a separate Anesthesia license file. </a:t>
            </a:r>
          </a:p>
          <a:p>
            <a:pPr lvl="2"/>
            <a:r>
              <a:rPr lang="en-US" dirty="0"/>
              <a:t>Create a fictitious employee file that is representative of an anesthesia practice team roster (utilized public information)</a:t>
            </a:r>
          </a:p>
          <a:p>
            <a:pPr lvl="2"/>
            <a:r>
              <a:rPr lang="en-US" dirty="0"/>
              <a:t>Stage it for project use and </a:t>
            </a:r>
            <a:r>
              <a:rPr lang="en-US" dirty="0" err="1"/>
              <a:t>github</a:t>
            </a:r>
            <a:r>
              <a:rPr lang="en-US" dirty="0"/>
              <a:t> repository. The original file was too big to push to 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Cleaning:</a:t>
            </a:r>
          </a:p>
          <a:p>
            <a:pPr lvl="2"/>
            <a:r>
              <a:rPr lang="en-US" dirty="0"/>
              <a:t>Remove excess columns</a:t>
            </a:r>
          </a:p>
          <a:p>
            <a:pPr lvl="2"/>
            <a:r>
              <a:rPr lang="en-US" dirty="0"/>
              <a:t>Establish a protocol to deal with duplicate but relevant many (license types) to one clinician</a:t>
            </a:r>
          </a:p>
          <a:p>
            <a:pPr lvl="2"/>
            <a:r>
              <a:rPr lang="en-US" dirty="0"/>
              <a:t>Create a matching element for each clinician to enable merging/joining of licensing and employee data</a:t>
            </a:r>
          </a:p>
          <a:p>
            <a:pPr lvl="2"/>
            <a:r>
              <a:rPr lang="en-US" dirty="0"/>
              <a:t>Stage clean and simplified files for placement into a relational database</a:t>
            </a:r>
          </a:p>
          <a:p>
            <a:pPr lvl="1"/>
            <a:r>
              <a:rPr lang="en-US" dirty="0"/>
              <a:t>Load</a:t>
            </a:r>
          </a:p>
          <a:p>
            <a:pPr lvl="2"/>
            <a:r>
              <a:rPr lang="en-US" dirty="0"/>
              <a:t>Author an ERD for planning and archive purposes</a:t>
            </a:r>
          </a:p>
          <a:p>
            <a:pPr lvl="2"/>
            <a:r>
              <a:rPr lang="en-US" dirty="0"/>
              <a:t>Create the table schema and tables in </a:t>
            </a:r>
            <a:r>
              <a:rPr lang="en-US" dirty="0" err="1"/>
              <a:t>PGAdmin</a:t>
            </a:r>
            <a:endParaRPr lang="en-US" dirty="0"/>
          </a:p>
          <a:p>
            <a:pPr lvl="2"/>
            <a:r>
              <a:rPr lang="en-US" dirty="0"/>
              <a:t>Import the ‘transformed’ licensing and employee files into the </a:t>
            </a:r>
            <a:r>
              <a:rPr lang="en-US" dirty="0" err="1"/>
              <a:t>PGAdmin</a:t>
            </a:r>
            <a:r>
              <a:rPr lang="en-US" dirty="0"/>
              <a:t> tables</a:t>
            </a:r>
          </a:p>
          <a:p>
            <a:pPr lvl="2"/>
            <a:r>
              <a:rPr lang="en-US" dirty="0"/>
              <a:t>Prepare compliance reports in </a:t>
            </a:r>
            <a:r>
              <a:rPr lang="en-US" dirty="0" err="1"/>
              <a:t>PGAdmin</a:t>
            </a:r>
            <a:endParaRPr lang="en-US" dirty="0"/>
          </a:p>
          <a:p>
            <a:pPr lvl="1"/>
            <a:r>
              <a:rPr lang="en-US" dirty="0"/>
              <a:t>See the value</a:t>
            </a:r>
          </a:p>
          <a:p>
            <a:pPr lvl="2"/>
            <a:r>
              <a:rPr lang="en-US" dirty="0"/>
              <a:t>Produce two compliance reports to establish a process and format for timely employee compliance</a:t>
            </a:r>
          </a:p>
          <a:p>
            <a:pPr lvl="2"/>
            <a:r>
              <a:rPr lang="en-US" dirty="0"/>
              <a:t>Produce two exception reports to establish a timely process for identifying and tracking at risk licensing issues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123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82D51-A036-4615-B290-5D3BBB87E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 Source &amp; Highlights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9A64A-C772-48BC-9DA4-DE8BF57F80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743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9B9C86-2846-491C-82ED-E5E47D713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8F6457B-DF7C-416D-8068-A8B6C4F50F07}"/>
              </a:ext>
            </a:extLst>
          </p:cNvPr>
          <p:cNvSpPr/>
          <p:nvPr/>
        </p:nvSpPr>
        <p:spPr>
          <a:xfrm>
            <a:off x="3338004" y="1313895"/>
            <a:ext cx="7332955" cy="18554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FA9E66-0610-415B-AACB-8308B4E6F58D}"/>
              </a:ext>
            </a:extLst>
          </p:cNvPr>
          <p:cNvSpPr/>
          <p:nvPr/>
        </p:nvSpPr>
        <p:spPr>
          <a:xfrm>
            <a:off x="830984" y="5379868"/>
            <a:ext cx="10843151" cy="769119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The primary licensing information was sourced from the State of Colorado a the data.Colorado.gov site presented in the image herein. </a:t>
            </a:r>
          </a:p>
        </p:txBody>
      </p:sp>
    </p:spTree>
    <p:extLst>
      <p:ext uri="{BB962C8B-B14F-4D97-AF65-F5344CB8AC3E}">
        <p14:creationId xmlns:p14="http://schemas.microsoft.com/office/powerpoint/2010/main" val="369915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B18E83-EBA3-485C-94D6-A63B5952B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5FE0C8C-6023-4E80-9E6B-A64916B9BAB3}"/>
              </a:ext>
            </a:extLst>
          </p:cNvPr>
          <p:cNvSpPr/>
          <p:nvPr/>
        </p:nvSpPr>
        <p:spPr>
          <a:xfrm>
            <a:off x="8211845" y="2565646"/>
            <a:ext cx="3980155" cy="245911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8577E3-2850-479A-8E2F-52965E23A9D3}"/>
              </a:ext>
            </a:extLst>
          </p:cNvPr>
          <p:cNvSpPr/>
          <p:nvPr/>
        </p:nvSpPr>
        <p:spPr>
          <a:xfrm>
            <a:off x="830984" y="5379868"/>
            <a:ext cx="10843151" cy="769119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 large CSV file was downloaded to complete the project. The file is updated daily and an API is available that could be utilized to support a regular cadence or even a compliance application. </a:t>
            </a:r>
          </a:p>
        </p:txBody>
      </p:sp>
    </p:spTree>
    <p:extLst>
      <p:ext uri="{BB962C8B-B14F-4D97-AF65-F5344CB8AC3E}">
        <p14:creationId xmlns:p14="http://schemas.microsoft.com/office/powerpoint/2010/main" val="1271498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C69886E-BAE4-4590-8341-A09BE0C4A5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7" t="45785" r="13059" b="18316"/>
          <a:stretch/>
        </p:blipFill>
        <p:spPr>
          <a:xfrm>
            <a:off x="355108" y="3944729"/>
            <a:ext cx="9064102" cy="24619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9C80E0-0ABB-4357-953C-9C544B958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Anesthesia File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02E3BA-C744-4640-A112-B9A8014899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89" t="40000" r="12767" b="27379"/>
          <a:stretch/>
        </p:blipFill>
        <p:spPr>
          <a:xfrm>
            <a:off x="159798" y="1322773"/>
            <a:ext cx="9064101" cy="22371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68A424-52E6-48EB-9581-043BDE477C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50" t="22137" r="48228" b="11197"/>
          <a:stretch/>
        </p:blipFill>
        <p:spPr>
          <a:xfrm>
            <a:off x="6612385" y="2219418"/>
            <a:ext cx="4635623" cy="4572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9C0232B-4DFC-4112-B781-4826C554E523}"/>
              </a:ext>
            </a:extLst>
          </p:cNvPr>
          <p:cNvSpPr/>
          <p:nvPr/>
        </p:nvSpPr>
        <p:spPr>
          <a:xfrm>
            <a:off x="7352196" y="4447712"/>
            <a:ext cx="3768571" cy="23969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427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746</Words>
  <Application>Microsoft Office PowerPoint</Application>
  <PresentationFormat>Widescreen</PresentationFormat>
  <Paragraphs>70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ETL Project Anesthesia Compliance Management</vt:lpstr>
      <vt:lpstr>Project Overview</vt:lpstr>
      <vt:lpstr>PowerPoint Presentation</vt:lpstr>
      <vt:lpstr>Problem Statement</vt:lpstr>
      <vt:lpstr>Project Overview</vt:lpstr>
      <vt:lpstr>Extract Source &amp; Highlights</vt:lpstr>
      <vt:lpstr>PowerPoint Presentation</vt:lpstr>
      <vt:lpstr>PowerPoint Presentation</vt:lpstr>
      <vt:lpstr>Anesthesia File Example</vt:lpstr>
      <vt:lpstr>Nurse File Example</vt:lpstr>
      <vt:lpstr>Employee File Example</vt:lpstr>
      <vt:lpstr>Transform Highlights</vt:lpstr>
      <vt:lpstr>Local Project Repository</vt:lpstr>
      <vt:lpstr>Notebook Example</vt:lpstr>
      <vt:lpstr>Load Highlights</vt:lpstr>
      <vt:lpstr>Entity Relationship Diagram</vt:lpstr>
      <vt:lpstr>Table Schema - employeeRoster</vt:lpstr>
      <vt:lpstr>Table Schema - nurseLicense</vt:lpstr>
      <vt:lpstr>Table Schema - anesthesiaLicense</vt:lpstr>
      <vt:lpstr>Ancillary Resources Associate Websites (Out-of-scope but might use later)</vt:lpstr>
      <vt:lpstr>PowerPoint Presentation</vt:lpstr>
      <vt:lpstr>PowerPoint Presentation</vt:lpstr>
      <vt:lpstr>Original Project Proposal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Pandas-Challenge  Heroes of Pymoli</dc:title>
  <dc:creator>Kent Rodgers</dc:creator>
  <cp:lastModifiedBy>Kent Rodgers</cp:lastModifiedBy>
  <cp:revision>59</cp:revision>
  <dcterms:created xsi:type="dcterms:W3CDTF">2020-10-07T17:28:16Z</dcterms:created>
  <dcterms:modified xsi:type="dcterms:W3CDTF">2020-12-11T00:18:57Z</dcterms:modified>
</cp:coreProperties>
</file>

<file path=docProps/thumbnail.jpeg>
</file>